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7" r:id="rId3"/>
    <p:sldId id="275" r:id="rId4"/>
    <p:sldId id="264" r:id="rId5"/>
    <p:sldId id="265" r:id="rId6"/>
    <p:sldId id="261" r:id="rId7"/>
    <p:sldId id="262" r:id="rId8"/>
    <p:sldId id="266" r:id="rId9"/>
    <p:sldId id="263" r:id="rId10"/>
    <p:sldId id="258" r:id="rId11"/>
    <p:sldId id="259" r:id="rId12"/>
    <p:sldId id="267" r:id="rId13"/>
    <p:sldId id="260" r:id="rId14"/>
    <p:sldId id="274" r:id="rId15"/>
    <p:sldId id="268" r:id="rId16"/>
    <p:sldId id="270" r:id="rId17"/>
    <p:sldId id="269" r:id="rId18"/>
    <p:sldId id="273" r:id="rId19"/>
    <p:sldId id="272" r:id="rId20"/>
    <p:sldId id="276" r:id="rId21"/>
    <p:sldId id="256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58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DCD-E591-4FDB-AEEE-01331CCA85C3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F1B-F450-41EC-8685-94180C1C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DCD-E591-4FDB-AEEE-01331CCA85C3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F1B-F450-41EC-8685-94180C1C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DCD-E591-4FDB-AEEE-01331CCA85C3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F1B-F450-41EC-8685-94180C1C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DCD-E591-4FDB-AEEE-01331CCA85C3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F1B-F450-41EC-8685-94180C1C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DCD-E591-4FDB-AEEE-01331CCA85C3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F1B-F450-41EC-8685-94180C1C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DCD-E591-4FDB-AEEE-01331CCA85C3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F1B-F450-41EC-8685-94180C1C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DCD-E591-4FDB-AEEE-01331CCA85C3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F1B-F450-41EC-8685-94180C1C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DCD-E591-4FDB-AEEE-01331CCA85C3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F1B-F450-41EC-8685-94180C1C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DCD-E591-4FDB-AEEE-01331CCA85C3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F1B-F450-41EC-8685-94180C1C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DCD-E591-4FDB-AEEE-01331CCA85C3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F1B-F450-41EC-8685-94180C1C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1DCD-E591-4FDB-AEEE-01331CCA85C3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2F1B-F450-41EC-8685-94180C1C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71DCD-E591-4FDB-AEEE-01331CCA85C3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02F1B-F450-41EC-8685-94180C1C2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he-map-as-history.com/demos/tome06/index.php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he-map-as-history.com/demos/tome03/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Visuals</a:t>
            </a:r>
          </a:p>
          <a:p>
            <a:pPr lvl="1"/>
            <a:r>
              <a:rPr lang="en-US" dirty="0" smtClean="0"/>
              <a:t>“Powder Keg”</a:t>
            </a:r>
          </a:p>
          <a:p>
            <a:pPr lvl="1"/>
            <a:r>
              <a:rPr lang="en-US" dirty="0" smtClean="0"/>
              <a:t>New Nations created in the wake of the Treaty of Brest-Litovsk and the Treaty </a:t>
            </a:r>
            <a:r>
              <a:rPr lang="en-US" smtClean="0"/>
              <a:t>of Versailles</a:t>
            </a:r>
            <a:endParaRPr lang="en-US" dirty="0" smtClean="0"/>
          </a:p>
          <a:p>
            <a:r>
              <a:rPr lang="en-US" dirty="0" smtClean="0"/>
              <a:t>Genocides</a:t>
            </a:r>
          </a:p>
          <a:p>
            <a:pPr lvl="1"/>
            <a:r>
              <a:rPr lang="en-US" dirty="0" smtClean="0"/>
              <a:t>Armenian Genocide started in 1870’s and ran into the 1930’s, but heightened during WWI and years after.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wiki.dickinson.edu/images/9/92/Propagand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89462" cy="6858000"/>
          </a:xfrm>
          <a:prstGeom prst="rect">
            <a:avLst/>
          </a:prstGeom>
          <a:noFill/>
        </p:spPr>
      </p:pic>
      <p:pic>
        <p:nvPicPr>
          <p:cNvPr id="15366" name="Picture 6" descr="http://andrikyrychok.files.wordpress.com/2008/11/us_propaganda-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7740" y="533400"/>
            <a:ext cx="436626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psywarrior.com/WeTeachYoutoR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058036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ages-02.delcampe-static.net/img_large/auction/000/077/011/839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639275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ww1westernfront.gov.au/ieper/images/awm-artv013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458200" cy="63436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67000" y="6488668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Australia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What events pulled the US from a neutral economic player to a military player?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Sinking of the Lusitania by German U-boats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Zimmerman note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thechristiansolution.com/img/ZimmermannPropagan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63490"/>
            <a:ext cx="5638800" cy="60707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100megspop3.com/bark/PropagandaLusitaniaPo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5334000" cy="6793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oriesofusa.com/images/ww1-battle-fronts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"/>
            <a:ext cx="7620000" cy="6489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farm6.static.flickr.com/5250/5380337138_679137d24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533400"/>
            <a:ext cx="8122971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johndclare.net/images/map%20of%20versail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568725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WWI active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http://www.the-map-as-history.com/demos/tome06/index.php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hlinkClick r:id="rId2"/>
              </a:rPr>
              <a:t>http://www.the-map-as-history.com/demos/tome03/</a:t>
            </a:r>
            <a:endParaRPr lang="en-US" sz="2400" dirty="0" smtClean="0"/>
          </a:p>
          <a:p>
            <a:pPr algn="ctr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Friday 3/23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18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Agenda</a:t>
            </a:r>
          </a:p>
          <a:p>
            <a:r>
              <a:rPr lang="en-US" dirty="0" smtClean="0"/>
              <a:t>Turn in WWI notes for </a:t>
            </a:r>
            <a:r>
              <a:rPr lang="en-US" dirty="0" smtClean="0"/>
              <a:t>credit</a:t>
            </a:r>
          </a:p>
          <a:p>
            <a:r>
              <a:rPr lang="en-US" dirty="0" smtClean="0"/>
              <a:t>Complete Russian Revolution film and notes</a:t>
            </a:r>
            <a:endParaRPr lang="en-US" dirty="0" smtClean="0"/>
          </a:p>
          <a:p>
            <a:r>
              <a:rPr lang="en-US" dirty="0" smtClean="0"/>
              <a:t>Mass Culture</a:t>
            </a:r>
          </a:p>
          <a:p>
            <a:endParaRPr lang="en-US" dirty="0" smtClean="0"/>
          </a:p>
          <a:p>
            <a:r>
              <a:rPr lang="en-US" u="sng" dirty="0" smtClean="0"/>
              <a:t>HW</a:t>
            </a:r>
            <a:r>
              <a:rPr lang="en-US" dirty="0" smtClean="0"/>
              <a:t> - Read the Great Depression and the New Deal </a:t>
            </a:r>
            <a:r>
              <a:rPr lang="en-US" dirty="0" smtClean="0"/>
              <a:t>821-6</a:t>
            </a:r>
          </a:p>
          <a:p>
            <a:r>
              <a:rPr lang="en-US" u="sng" dirty="0" smtClean="0"/>
              <a:t>Monday: </a:t>
            </a:r>
            <a:r>
              <a:rPr lang="en-US" dirty="0" smtClean="0"/>
              <a:t>Great Depression and New Deal</a:t>
            </a:r>
          </a:p>
          <a:p>
            <a:r>
              <a:rPr lang="en-US" u="sng" dirty="0" smtClean="0"/>
              <a:t>Tuesday: </a:t>
            </a:r>
            <a:r>
              <a:rPr lang="en-US" dirty="0" smtClean="0"/>
              <a:t>Ch 19 part 1 test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Russian Revolution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March 1917 – Shortages ignited riots in St. Petersburg.  Soldiers mutinied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Czar Nicholas II abdicates. 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Kerensky’s provisional government a failure but soviets set up as organizational institutions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Lenin, then Trotsky enter scene.  Organize Bolshevik elite leading soldiers, sailors, factory workers.  “Peace, Land, and Bread!”</a:t>
            </a:r>
          </a:p>
          <a:p>
            <a:r>
              <a:rPr lang="en-US" dirty="0" smtClean="0"/>
              <a:t>November 1917 – Bolsheviks (Communists) take upper hand, give workers and farmers property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Treaty of Brest-Litovsk</a:t>
            </a:r>
          </a:p>
          <a:p>
            <a:r>
              <a:rPr lang="en-US" dirty="0" smtClean="0"/>
              <a:t>1918-1921: Civil War between Red’s and Whites.  Czar and family executed.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Union of Soviet Socialist Republics established: Lenin, Stalin…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Mass Culture Quiz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1295400" cy="205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1.</a:t>
            </a:r>
          </a:p>
          <a:p>
            <a:pPr>
              <a:buNone/>
            </a:pPr>
            <a:r>
              <a:rPr lang="en-US" sz="4000" dirty="0" smtClean="0"/>
              <a:t>b. </a:t>
            </a:r>
            <a:endParaRPr lang="en-US" sz="4000" dirty="0"/>
          </a:p>
        </p:txBody>
      </p:sp>
      <p:pic>
        <p:nvPicPr>
          <p:cNvPr id="1026" name="Picture 2" descr="http://farm6.static.flickr.com/5220/5498381328_834405310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0"/>
            <a:ext cx="5603825" cy="3552825"/>
          </a:xfrm>
          <a:prstGeom prst="rect">
            <a:avLst/>
          </a:prstGeom>
          <a:noFill/>
        </p:spPr>
      </p:pic>
      <p:pic>
        <p:nvPicPr>
          <p:cNvPr id="1028" name="Picture 4" descr="http://histclo.com/imagef/date/2007/12/bread17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6826" y="3733800"/>
            <a:ext cx="4587173" cy="3124200"/>
          </a:xfrm>
          <a:prstGeom prst="rect">
            <a:avLst/>
          </a:prstGeom>
          <a:noFill/>
        </p:spPr>
      </p:pic>
      <p:pic>
        <p:nvPicPr>
          <p:cNvPr id="1030" name="Picture 6" descr="http://www.cruiseexpress.com.au/upload/images/cruiseexpress/Czar%27s%20Summer%20palace%20in%20St_%20Petersbur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33800"/>
            <a:ext cx="4454769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1"/>
            <a:ext cx="1295400" cy="2514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2.</a:t>
            </a:r>
          </a:p>
          <a:p>
            <a:pPr>
              <a:buNone/>
            </a:pPr>
            <a:r>
              <a:rPr lang="en-US" sz="4000" dirty="0" smtClean="0"/>
              <a:t>c.  </a:t>
            </a:r>
            <a:endParaRPr lang="en-US" sz="4000" dirty="0"/>
          </a:p>
        </p:txBody>
      </p:sp>
      <p:pic>
        <p:nvPicPr>
          <p:cNvPr id="37890" name="Picture 2" descr="http://3.bp.blogspot.com/_VGVRXjmiReU/SX8q6jIr4kI/AAAAAAAAACI/jXxT8iUGmxs/s400/Vintage+French+Flappers+circa+1920+(postcard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371600"/>
            <a:ext cx="5878286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1"/>
            <a:ext cx="2895600" cy="198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3.</a:t>
            </a:r>
          </a:p>
          <a:p>
            <a:pPr>
              <a:buNone/>
            </a:pPr>
            <a:r>
              <a:rPr lang="en-US" sz="4000" dirty="0" smtClean="0"/>
              <a:t>d.</a:t>
            </a:r>
            <a:endParaRPr lang="en-US" sz="4000" dirty="0"/>
          </a:p>
        </p:txBody>
      </p:sp>
      <p:pic>
        <p:nvPicPr>
          <p:cNvPr id="38914" name="Picture 2" descr="http://mrvarney.editme.com/files/Roaring-Twenties-Podcast-Project/1920s_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19200"/>
            <a:ext cx="6507764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1"/>
            <a:ext cx="2286000" cy="2743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4.</a:t>
            </a:r>
          </a:p>
          <a:p>
            <a:pPr>
              <a:buNone/>
            </a:pPr>
            <a:r>
              <a:rPr lang="en-US" sz="4000" dirty="0" smtClean="0"/>
              <a:t>a.</a:t>
            </a:r>
            <a:endParaRPr lang="en-US" sz="4000" dirty="0"/>
          </a:p>
        </p:txBody>
      </p:sp>
      <p:pic>
        <p:nvPicPr>
          <p:cNvPr id="39938" name="Picture 2" descr="http://4.bp.blogspot.com/_MWCMNbK6afg/S-YgIPxrZUI/AAAAAAAAAYw/qluT59A9Rfc/s640/triumph_of_the_will_stadium_sh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990600"/>
            <a:ext cx="6212966" cy="4924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1"/>
            <a:ext cx="1371600" cy="18287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5.</a:t>
            </a:r>
          </a:p>
          <a:p>
            <a:pPr>
              <a:buNone/>
            </a:pPr>
            <a:r>
              <a:rPr lang="en-US" sz="4000" dirty="0" smtClean="0"/>
              <a:t>e. </a:t>
            </a:r>
            <a:endParaRPr lang="en-US" sz="4000" dirty="0"/>
          </a:p>
        </p:txBody>
      </p:sp>
      <p:pic>
        <p:nvPicPr>
          <p:cNvPr id="40962" name="Picture 2" descr="http://www.shadetreemechanic.com/images/Ford_Model_T_Final_Assemb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990600"/>
            <a:ext cx="5953125" cy="467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How do you think propaganda was used in the Great War?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glogster.com/media/1/9/80/95/98095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0"/>
            <a:ext cx="480781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concordatwatch.eu/Users/X867/X867_727_FR2Gals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81000"/>
            <a:ext cx="5638800" cy="5638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24200" y="64008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France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1.bp.blogspot.com/_bVtGlUaW-tA/S_1oB-AK_tI/AAAAAAAAGDk/y2kfSyr_4Mw/s640/pp_uk_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0"/>
            <a:ext cx="4572000" cy="6804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Propaganda Postcards of the Great War (World War 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258" y="609600"/>
            <a:ext cx="8955742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ww1history.pbworks.com/f/1284682657/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8077198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 Want You For the US Army Vintage World War One WW1 WWI USA Military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44444" cy="6858000"/>
          </a:xfrm>
          <a:prstGeom prst="rect">
            <a:avLst/>
          </a:prstGeom>
          <a:noFill/>
        </p:spPr>
      </p:pic>
      <p:pic>
        <p:nvPicPr>
          <p:cNvPr id="20484" name="Picture 4" descr="http://2.bp.blogspot.com/_BUWERsI3ztc/TNxVe8L7VgI/AAAAAAAABJI/h1jQjb_xWoQ/s1600/destroy_this_mad_brute_wwi_propaganda_poster_us_vers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4215" y="685800"/>
            <a:ext cx="3399785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221</Words>
  <Application>Microsoft Office PowerPoint</Application>
  <PresentationFormat>On-screen Show (4:3)</PresentationFormat>
  <Paragraphs>45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Handouts</vt:lpstr>
      <vt:lpstr>WWI active map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Friday 3/23</vt:lpstr>
      <vt:lpstr>Russian Revolution </vt:lpstr>
      <vt:lpstr>Mass Culture Quiz</vt:lpstr>
      <vt:lpstr>Slide 24</vt:lpstr>
      <vt:lpstr>Slide 25</vt:lpstr>
      <vt:lpstr>Slide 26</vt:lpstr>
      <vt:lpstr>Slide 27</vt:lpstr>
      <vt:lpstr>Slide 28</vt:lpstr>
    </vt:vector>
  </TitlesOfParts>
  <Company>Ransom Everglades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Tuesday 3/22</dc:title>
  <dc:creator>jrosenfels</dc:creator>
  <cp:lastModifiedBy>jrosenfels</cp:lastModifiedBy>
  <cp:revision>7</cp:revision>
  <dcterms:created xsi:type="dcterms:W3CDTF">2011-03-22T10:50:29Z</dcterms:created>
  <dcterms:modified xsi:type="dcterms:W3CDTF">2011-03-25T12:21:37Z</dcterms:modified>
</cp:coreProperties>
</file>